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15C56-12BE-4EDE-B678-C4A5A6D69321}" type="datetime1">
              <a:rPr lang="tr-TR" smtClean="0"/>
              <a:t>15.12.2023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CFB01-717F-491E-BF2E-D49416395F8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08300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563A9-C1A7-4EBE-B99D-CBC745AEECA1}" type="datetime1">
              <a:rPr lang="tr-TR" smtClean="0"/>
              <a:t>15.12.2023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53984-74A7-4A76-84C3-64E0864E64F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28447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711F8-7DCF-4DD2-BEA2-AB3F1F33C482}" type="datetime1">
              <a:rPr lang="tr-TR" smtClean="0"/>
              <a:t>15.12.2023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2CF77-4DBC-4B5D-AC55-02CF715E0B5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68118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70C6B-EB6E-484A-A25A-304E2E112365}" type="datetime1">
              <a:rPr lang="tr-TR" smtClean="0"/>
              <a:t>15.12.2023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63F88-EFBF-44E3-8AA3-2EF93B17461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10056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911A6-0903-4ECA-8E9C-A550F631F4FE}" type="datetime1">
              <a:rPr lang="tr-TR" smtClean="0"/>
              <a:t>15.12.2023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44E35-FC1B-4DDE-9ABE-FB9E76C7A77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66435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93472-3FDA-44D8-B956-AC995F2D6C0F}" type="datetime1">
              <a:rPr lang="tr-TR" smtClean="0"/>
              <a:t>15.12.2023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7727D-E8F4-48E1-97AB-DC6D39B9007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08302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FE432-908F-402E-8882-53F512F6C101}" type="datetime1">
              <a:rPr lang="tr-TR" smtClean="0"/>
              <a:t>15.12.2023</a:t>
            </a:fld>
            <a:endParaRPr lang="tr-TR"/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28A35-6675-4FAF-9C31-AE9548FE147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94686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3E384-CAAE-459C-BE01-7216A4B3CD64}" type="datetime1">
              <a:rPr lang="tr-TR" smtClean="0"/>
              <a:t>15.12.2023</a:t>
            </a:fld>
            <a:endParaRPr lang="tr-TR"/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EB17F-6E3A-4BEB-9D09-280E69A95D4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02346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E6781-C667-4BC5-BAC0-C42F1F8A9CC7}" type="datetime1">
              <a:rPr lang="tr-TR" smtClean="0"/>
              <a:t>15.12.2023</a:t>
            </a:fld>
            <a:endParaRPr lang="tr-TR"/>
          </a:p>
        </p:txBody>
      </p:sp>
      <p:sp>
        <p:nvSpPr>
          <p:cNvPr id="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1B350-13C5-4ECC-8667-49AEE8388A6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66352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C3326-00AE-4B13-8344-E2A3A716F41F}" type="datetime1">
              <a:rPr lang="tr-TR" smtClean="0"/>
              <a:t>15.12.2023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EF352-3832-42FC-9C47-EC5A7C00214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90021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CE80A-25E4-4CAA-B36D-C2E796C8B55B}" type="datetime1">
              <a:rPr lang="tr-TR" smtClean="0"/>
              <a:t>15.12.2023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A6F2D-BECA-472D-AD21-68420683A5F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14613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02C0B1-5B41-4CC2-B1B6-F15381502497}" type="datetime1">
              <a:rPr lang="tr-TR" smtClean="0"/>
              <a:t>15.12.2023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2EAE70D9-ED1E-47D9-9B69-2164ADDB11D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9276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01B350-13C5-4ECC-8667-49AEE8388A64}" type="slidenum">
              <a:rPr lang="tr-TR" altLang="tr-TR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tr-TR" altLang="tr-TR">
              <a:latin typeface="Calibri" pitchFamily="34" charset="0"/>
            </a:endParaRPr>
          </a:p>
        </p:txBody>
      </p:sp>
      <p:sp>
        <p:nvSpPr>
          <p:cNvPr id="4" name="8 Yuvarlatılmış Dikdörtgen"/>
          <p:cNvSpPr/>
          <p:nvPr/>
        </p:nvSpPr>
        <p:spPr>
          <a:xfrm>
            <a:off x="2207569" y="1629496"/>
            <a:ext cx="7633725" cy="6113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tr-TR" sz="1600" dirty="0">
                <a:solidFill>
                  <a:prstClr val="black"/>
                </a:solidFill>
                <a:latin typeface="Calibri"/>
              </a:rPr>
              <a:t>Sivil Savunma Birimimizde </a:t>
            </a:r>
            <a:r>
              <a:rPr lang="tr-TR" sz="1600" b="1" dirty="0">
                <a:solidFill>
                  <a:prstClr val="black"/>
                </a:solidFill>
                <a:latin typeface="Calibri"/>
              </a:rPr>
              <a:t>1</a:t>
            </a:r>
            <a:r>
              <a:rPr lang="tr-TR" sz="1600" dirty="0">
                <a:solidFill>
                  <a:prstClr val="black"/>
                </a:solidFill>
                <a:latin typeface="Calibri"/>
              </a:rPr>
              <a:t> Sivil Savunma Uzmanı ve </a:t>
            </a:r>
            <a:r>
              <a:rPr lang="tr-TR" sz="1600" b="1" dirty="0">
                <a:solidFill>
                  <a:prstClr val="black"/>
                </a:solidFill>
                <a:latin typeface="Calibri"/>
              </a:rPr>
              <a:t>1</a:t>
            </a:r>
            <a:r>
              <a:rPr lang="tr-TR" sz="1600" dirty="0">
                <a:solidFill>
                  <a:prstClr val="black"/>
                </a:solidFill>
                <a:latin typeface="Calibri"/>
              </a:rPr>
              <a:t> Defterdarlık Uzmanı hizmet vermekte olup, yapılan Zarar Tespit adedi ve bedelleri aşağıya çıkartılmıştır.</a:t>
            </a:r>
            <a:endParaRPr lang="tr-TR" sz="16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285912"/>
              </p:ext>
            </p:extLst>
          </p:nvPr>
        </p:nvGraphicFramePr>
        <p:xfrm>
          <a:off x="2219306" y="2553170"/>
          <a:ext cx="7621110" cy="2326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2639">
                  <a:extLst>
                    <a:ext uri="{9D8B030D-6E8A-4147-A177-3AD203B41FA5}">
                      <a16:colId xmlns:a16="http://schemas.microsoft.com/office/drawing/2014/main" val="2920138694"/>
                    </a:ext>
                  </a:extLst>
                </a:gridCol>
                <a:gridCol w="1800199">
                  <a:extLst>
                    <a:ext uri="{9D8B030D-6E8A-4147-A177-3AD203B41FA5}">
                      <a16:colId xmlns:a16="http://schemas.microsoft.com/office/drawing/2014/main" val="892274503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180370490"/>
                    </a:ext>
                  </a:extLst>
                </a:gridCol>
              </a:tblGrid>
              <a:tr h="526903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ZARAR TESPİT ALANI</a:t>
                      </a:r>
                      <a:endParaRPr lang="tr-T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baseline="0" dirty="0" smtClean="0"/>
                        <a:t>31 ARALAIK 2023</a:t>
                      </a:r>
                      <a:r>
                        <a:rPr lang="tr-TR" sz="1400" dirty="0" smtClean="0"/>
                        <a:t> </a:t>
                      </a:r>
                      <a:r>
                        <a:rPr lang="tr-TR" sz="1400" dirty="0" smtClean="0"/>
                        <a:t>YILI</a:t>
                      </a:r>
                      <a:r>
                        <a:rPr lang="tr-TR" sz="1400" baseline="0" dirty="0" smtClean="0"/>
                        <a:t> </a:t>
                      </a:r>
                      <a:r>
                        <a:rPr lang="tr-TR" sz="1400" dirty="0" smtClean="0"/>
                        <a:t> ZARAR TESPİT</a:t>
                      </a:r>
                      <a:r>
                        <a:rPr lang="tr-TR" sz="1400" baseline="0" dirty="0" smtClean="0"/>
                        <a:t> ADET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31 ARALIK</a:t>
                      </a:r>
                      <a:r>
                        <a:rPr lang="tr-TR" sz="1400" baseline="0" dirty="0" smtClean="0"/>
                        <a:t> 2023</a:t>
                      </a:r>
                      <a:r>
                        <a:rPr lang="tr-TR" sz="1400" dirty="0" smtClean="0"/>
                        <a:t> </a:t>
                      </a:r>
                      <a:r>
                        <a:rPr lang="tr-TR" sz="1400" dirty="0" smtClean="0"/>
                        <a:t>YILI ZARAR</a:t>
                      </a:r>
                      <a:r>
                        <a:rPr lang="tr-TR" sz="1400" baseline="0" dirty="0" smtClean="0"/>
                        <a:t> TESPİT TUTARI (TL)</a:t>
                      </a:r>
                      <a:endParaRPr lang="tr-T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969521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tr-TR" sz="1200" b="1" dirty="0" smtClean="0">
                          <a:latin typeface="+mn-lt"/>
                        </a:rPr>
                        <a:t>Osmangazi İlçesi  bomba  - uçak doğalgaz</a:t>
                      </a:r>
                      <a:r>
                        <a:rPr lang="tr-TR" sz="1200" b="1" baseline="0" dirty="0" smtClean="0">
                          <a:latin typeface="+mn-lt"/>
                        </a:rPr>
                        <a:t> sel</a:t>
                      </a:r>
                      <a:endParaRPr lang="tr-TR" sz="12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0" dirty="0" smtClean="0">
                          <a:latin typeface="+mn-lt"/>
                        </a:rPr>
                        <a:t>…</a:t>
                      </a:r>
                      <a:endParaRPr lang="tr-TR" sz="12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0" dirty="0" smtClean="0">
                          <a:latin typeface="+mn-lt"/>
                        </a:rPr>
                        <a:t>…</a:t>
                      </a:r>
                      <a:endParaRPr lang="tr-TR" sz="1200" b="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838615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tr-TR" sz="1200" b="1" dirty="0" smtClean="0">
                          <a:latin typeface="+mn-lt"/>
                        </a:rPr>
                        <a:t>Mudanya</a:t>
                      </a:r>
                      <a:r>
                        <a:rPr lang="tr-TR" sz="1200" b="1" baseline="0" dirty="0" smtClean="0">
                          <a:latin typeface="+mn-lt"/>
                        </a:rPr>
                        <a:t> İlçesi (sel)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latin typeface="+mn-lt"/>
                        </a:rPr>
                        <a:t>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latin typeface="+mn-lt"/>
                        </a:rPr>
                        <a:t>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333691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tr-TR" sz="1200" b="1" dirty="0" smtClean="0">
                          <a:latin typeface="+mn-lt"/>
                        </a:rPr>
                        <a:t>Orhangazi İlçesi (sel)</a:t>
                      </a:r>
                      <a:endParaRPr lang="tr-TR" sz="12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latin typeface="+mn-lt"/>
                        </a:rPr>
                        <a:t>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0" dirty="0" smtClean="0">
                          <a:latin typeface="+mn-lt"/>
                        </a:rPr>
                        <a:t>…</a:t>
                      </a:r>
                      <a:endParaRPr lang="tr-TR" sz="1200" b="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50528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tr-TR" sz="1200" b="1" dirty="0" smtClean="0">
                          <a:latin typeface="+mn-lt"/>
                        </a:rPr>
                        <a:t>İnegöl İlçesi (sel)</a:t>
                      </a:r>
                      <a:endParaRPr lang="tr-TR" sz="12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latin typeface="+mn-lt"/>
                        </a:rPr>
                        <a:t>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latin typeface="+mn-lt"/>
                        </a:rPr>
                        <a:t>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75025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tr-TR" sz="1200" b="1" baseline="0" dirty="0" smtClean="0">
                          <a:latin typeface="+mn-lt"/>
                        </a:rPr>
                        <a:t> TOPLAM</a:t>
                      </a:r>
                      <a:endParaRPr lang="tr-TR" sz="12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latin typeface="+mn-lt"/>
                        </a:rPr>
                        <a:t>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 smtClean="0">
                          <a:latin typeface="+mn-lt"/>
                        </a:rPr>
                        <a:t>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0359424"/>
                  </a:ext>
                </a:extLst>
              </a:tr>
            </a:tbl>
          </a:graphicData>
        </a:graphic>
      </p:graphicFrame>
      <p:sp>
        <p:nvSpPr>
          <p:cNvPr id="6" name="Yuvarlatılmış Dikdörtgen 5"/>
          <p:cNvSpPr/>
          <p:nvPr/>
        </p:nvSpPr>
        <p:spPr>
          <a:xfrm>
            <a:off x="2207968" y="764704"/>
            <a:ext cx="3600000" cy="540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2000" b="1" dirty="0">
                <a:solidFill>
                  <a:prstClr val="black"/>
                </a:solidFill>
                <a:latin typeface="Calibri"/>
              </a:rPr>
              <a:t>SİVİL SAVUNMA</a:t>
            </a:r>
            <a:endParaRPr lang="tr-TR" sz="20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2121192" y="5138028"/>
            <a:ext cx="78064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tr-TR" sz="14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31 ARALIK 2023 </a:t>
            </a:r>
            <a:r>
              <a:rPr lang="tr-TR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Yılında ilimiz genelinde </a:t>
            </a:r>
            <a:r>
              <a:rPr lang="tr-TR" sz="14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… </a:t>
            </a:r>
            <a:r>
              <a:rPr lang="tr-TR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adet zarar tespiti, </a:t>
            </a:r>
            <a:r>
              <a:rPr lang="tr-TR" sz="14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… </a:t>
            </a:r>
            <a:r>
              <a:rPr lang="tr-TR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TL zarar </a:t>
            </a:r>
            <a:r>
              <a:rPr lang="tr-TR" sz="14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tespit </a:t>
            </a:r>
            <a:r>
              <a:rPr lang="tr-TR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bedeli belirlenmiştir. </a:t>
            </a:r>
          </a:p>
        </p:txBody>
      </p:sp>
    </p:spTree>
    <p:extLst>
      <p:ext uri="{BB962C8B-B14F-4D97-AF65-F5344CB8AC3E}">
        <p14:creationId xmlns:p14="http://schemas.microsoft.com/office/powerpoint/2010/main" val="158410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Geniş ekran</PresentationFormat>
  <Paragraphs>22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Arial</vt:lpstr>
      <vt:lpstr>Calibri</vt:lpstr>
      <vt:lpstr>Ofis Teması</vt:lpstr>
      <vt:lpstr>PowerPoint Sunusu</vt:lpstr>
    </vt:vector>
  </TitlesOfParts>
  <Company>Hazine ve Maliye Bakanlığı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Ogün MERCAN</dc:creator>
  <cp:lastModifiedBy>Ogün MERCAN</cp:lastModifiedBy>
  <cp:revision>1</cp:revision>
  <dcterms:created xsi:type="dcterms:W3CDTF">2023-12-15T13:53:28Z</dcterms:created>
  <dcterms:modified xsi:type="dcterms:W3CDTF">2023-12-15T13:53:42Z</dcterms:modified>
</cp:coreProperties>
</file>