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5C56-12BE-4EDE-B678-C4A5A6D69321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FB01-717F-491E-BF2E-D49416395F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5472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63A9-C1A7-4EBE-B99D-CBC745AEECA1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3984-74A7-4A76-84C3-64E0864E64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3882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11F8-7DCF-4DD2-BEA2-AB3F1F33C482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CF77-4DBC-4B5D-AC55-02CF715E0B5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821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0C6B-EB6E-484A-A25A-304E2E112365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3F88-EFBF-44E3-8AA3-2EF93B17461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7068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11A6-0903-4ECA-8E9C-A550F631F4FE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44E35-FC1B-4DDE-9ABE-FB9E76C7A7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6318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3472-3FDA-44D8-B956-AC995F2D6C0F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7727D-E8F4-48E1-97AB-DC6D39B900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561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E432-908F-402E-8882-53F512F6C101}" type="datetime1">
              <a:rPr lang="tr-TR" smtClean="0"/>
              <a:t>15.12.2023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8A35-6675-4FAF-9C31-AE9548FE147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0001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E384-CAAE-459C-BE01-7216A4B3CD64}" type="datetime1">
              <a:rPr lang="tr-TR" smtClean="0"/>
              <a:t>15.12.2023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B17F-6E3A-4BEB-9D09-280E69A95D4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452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6781-C667-4BC5-BAC0-C42F1F8A9CC7}" type="datetime1">
              <a:rPr lang="tr-TR" smtClean="0"/>
              <a:t>15.12.2023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1B350-13C5-4ECC-8667-49AEE8388A6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59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3326-00AE-4B13-8344-E2A3A716F41F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F352-3832-42FC-9C47-EC5A7C0021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613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E80A-25E4-4CAA-B36D-C2E796C8B55B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6F2D-BECA-472D-AD21-68420683A5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1293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2C0B1-5B41-4CC2-B1B6-F15381502497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EAE70D9-ED1E-47D9-9B69-2164ADDB11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487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altLang="tr-TR">
              <a:latin typeface="Calibri" pitchFamily="34" charset="0"/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2062676" y="1556792"/>
            <a:ext cx="7921757" cy="10126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Muhasebe Denetmenleri Koordinatörlüğü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</a:rPr>
              <a:t>…</a:t>
            </a:r>
            <a:r>
              <a:rPr lang="tr-TR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Muhasebe Denetmeni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</a:rPr>
              <a:t>…</a:t>
            </a:r>
            <a:r>
              <a:rPr lang="tr-TR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Defterdarlık uzmanı ve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</a:rPr>
              <a:t>…</a:t>
            </a:r>
            <a:r>
              <a:rPr lang="tr-TR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V.H.K.İ.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görev yapmakta olup, 2022 ve 2023 yıllarına ait soruşturma, inceleme, denetim ve teftiş  sonucu düzenlenen raporlar aşağıya çıkartılmıştır.</a:t>
            </a:r>
            <a:endParaRPr lang="tr-T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56893"/>
              </p:ext>
            </p:extLst>
          </p:nvPr>
        </p:nvGraphicFramePr>
        <p:xfrm>
          <a:off x="2062674" y="2996952"/>
          <a:ext cx="7921758" cy="296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22">
                  <a:extLst>
                    <a:ext uri="{9D8B030D-6E8A-4147-A177-3AD203B41FA5}">
                      <a16:colId xmlns:a16="http://schemas.microsoft.com/office/drawing/2014/main" val="164544812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96825836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427977486"/>
                    </a:ext>
                  </a:extLst>
                </a:gridCol>
              </a:tblGrid>
              <a:tr h="370605"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latin typeface="+mn-lt"/>
                        </a:rPr>
                        <a:t>DENETİM TÜRÜ</a:t>
                      </a:r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+mn-lt"/>
                        </a:rPr>
                        <a:t>ARALIK 2022</a:t>
                      </a:r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+mn-lt"/>
                        </a:rPr>
                        <a:t>31</a:t>
                      </a:r>
                      <a:r>
                        <a:rPr lang="tr-TR" sz="1400" baseline="0" dirty="0" smtClean="0">
                          <a:latin typeface="+mn-lt"/>
                        </a:rPr>
                        <a:t> ARALIK</a:t>
                      </a:r>
                      <a:r>
                        <a:rPr lang="tr-TR" sz="1400" dirty="0" smtClean="0">
                          <a:latin typeface="+mn-lt"/>
                        </a:rPr>
                        <a:t> </a:t>
                      </a:r>
                      <a:r>
                        <a:rPr lang="tr-TR" sz="1400" dirty="0" smtClean="0">
                          <a:latin typeface="+mn-lt"/>
                        </a:rPr>
                        <a:t>2023</a:t>
                      </a:r>
                      <a:endParaRPr lang="tr-TR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250480"/>
                  </a:ext>
                </a:extLst>
              </a:tr>
              <a:tr h="370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latin typeface="+mn-lt"/>
                        </a:rPr>
                        <a:t>İlçe</a:t>
                      </a:r>
                      <a:r>
                        <a:rPr lang="tr-TR" sz="1200" b="1" baseline="0" dirty="0" smtClean="0">
                          <a:latin typeface="+mn-lt"/>
                        </a:rPr>
                        <a:t> </a:t>
                      </a:r>
                      <a:r>
                        <a:rPr lang="tr-TR" sz="1200" b="1" dirty="0" smtClean="0">
                          <a:latin typeface="+mn-lt"/>
                        </a:rPr>
                        <a:t>Denetimi</a:t>
                      </a:r>
                      <a:r>
                        <a:rPr lang="tr-TR" sz="1200" b="1" baseline="0" dirty="0" smtClean="0">
                          <a:latin typeface="+mn-lt"/>
                        </a:rPr>
                        <a:t> (Denetim Raporu)</a:t>
                      </a:r>
                      <a:endParaRPr lang="tr-TR" sz="1200" b="1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  <a:endParaRPr lang="tr-TR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  <a:endParaRPr lang="tr-TR" sz="1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2893273"/>
                  </a:ext>
                </a:extLst>
              </a:tr>
              <a:tr h="370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latin typeface="+mn-lt"/>
                        </a:rPr>
                        <a:t>İlçe Denetimi </a:t>
                      </a:r>
                      <a:r>
                        <a:rPr lang="tr-TR" sz="1200" b="1" baseline="0" dirty="0" smtClean="0">
                          <a:latin typeface="+mn-lt"/>
                        </a:rPr>
                        <a:t>(Cevaplı Raporu)</a:t>
                      </a:r>
                      <a:endParaRPr lang="tr-TR" sz="1200" b="1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8247833"/>
                  </a:ext>
                </a:extLst>
              </a:tr>
              <a:tr h="37060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err="1" smtClean="0">
                          <a:latin typeface="+mn-lt"/>
                        </a:rPr>
                        <a:t>Dss</a:t>
                      </a:r>
                      <a:r>
                        <a:rPr lang="tr-TR" sz="1200" b="1" dirty="0" smtClean="0">
                          <a:latin typeface="+mn-lt"/>
                        </a:rPr>
                        <a:t> Denetimi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466762"/>
                  </a:ext>
                </a:extLst>
              </a:tr>
              <a:tr h="37060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latin typeface="+mn-lt"/>
                        </a:rPr>
                        <a:t>Birlik Denetimi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4311840"/>
                  </a:ext>
                </a:extLst>
              </a:tr>
              <a:tr h="37060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latin typeface="+mn-lt"/>
                        </a:rPr>
                        <a:t>Araştırma-inceleme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1910865"/>
                  </a:ext>
                </a:extLst>
              </a:tr>
              <a:tr h="37060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latin typeface="+mn-lt"/>
                        </a:rPr>
                        <a:t>Disiplin-ön İnceleme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0108423"/>
                  </a:ext>
                </a:extLst>
              </a:tr>
              <a:tr h="370605"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+mn-lt"/>
                        </a:rPr>
                        <a:t>TOPLAM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2513345"/>
                  </a:ext>
                </a:extLst>
              </a:tr>
            </a:tbl>
          </a:graphicData>
        </a:graphic>
      </p:graphicFrame>
      <p:sp>
        <p:nvSpPr>
          <p:cNvPr id="6" name="Yuvarlatılmış Dikdörtgen 5"/>
          <p:cNvSpPr/>
          <p:nvPr/>
        </p:nvSpPr>
        <p:spPr>
          <a:xfrm>
            <a:off x="2063552" y="584744"/>
            <a:ext cx="5544000" cy="54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b="1" dirty="0">
                <a:solidFill>
                  <a:prstClr val="black"/>
                </a:solidFill>
                <a:latin typeface="Calibri"/>
              </a:rPr>
              <a:t>MUHASEBE DENETMENLERİ KOORDİNATÖRLÜĞÜ</a:t>
            </a:r>
            <a:endParaRPr lang="tr-TR" sz="20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63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80</Words>
  <Application>Microsoft Office PowerPoint</Application>
  <PresentationFormat>Geniş ekran</PresentationFormat>
  <Paragraphs>27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Company>Hazine ve Maliye Bakanlığı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Ogün MERCAN</dc:creator>
  <cp:lastModifiedBy>Ogün MERCAN</cp:lastModifiedBy>
  <cp:revision>1</cp:revision>
  <dcterms:created xsi:type="dcterms:W3CDTF">2023-12-15T11:52:54Z</dcterms:created>
  <dcterms:modified xsi:type="dcterms:W3CDTF">2023-12-15T12:40:14Z</dcterms:modified>
</cp:coreProperties>
</file>